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2686" y="2590800"/>
            <a:ext cx="7714827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simple sentences to the 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 habits of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others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195120" y="4114800"/>
            <a:ext cx="6272393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househol</a:t>
            </a:r>
            <a:r>
              <a:rPr lang="fr-FR" sz="2800" dirty="0" err="1" smtClean="0">
                <a:latin typeface="Kristen ITC" pitchFamily="66" charset="0"/>
              </a:rPr>
              <a:t>d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chores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47520" y="5410200"/>
            <a:ext cx="6272393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activities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will</a:t>
            </a:r>
            <a:r>
              <a:rPr lang="fr-FR" sz="2800" dirty="0" smtClean="0">
                <a:latin typeface="Kristen ITC" pitchFamily="66" charset="0"/>
              </a:rPr>
              <a:t> do </a:t>
            </a:r>
            <a:r>
              <a:rPr lang="fr-FR" sz="2800" dirty="0" err="1" smtClean="0">
                <a:latin typeface="Kristen ITC" pitchFamily="66" charset="0"/>
              </a:rPr>
              <a:t>later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today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19</cp:revision>
  <dcterms:created xsi:type="dcterms:W3CDTF">2011-09-14T23:22:57Z</dcterms:created>
  <dcterms:modified xsi:type="dcterms:W3CDTF">2011-10-19T10:38:28Z</dcterms:modified>
</cp:coreProperties>
</file>